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5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2E6D-1F4A-4746-B115-098C570B2BD6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044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2E6D-1F4A-4746-B115-098C570B2BD6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49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2E6D-1F4A-4746-B115-098C570B2BD6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1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40526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2E6D-1F4A-4746-B115-098C570B2BD6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592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2E6D-1F4A-4746-B115-098C570B2BD6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1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4447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2E6D-1F4A-4746-B115-098C570B2BD6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4605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2E6D-1F4A-4746-B115-098C570B2BD6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0540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4" y="609601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1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2E6D-1F4A-4746-B115-098C570B2BD6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26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2E6D-1F4A-4746-B115-098C570B2BD6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021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9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2E6D-1F4A-4746-B115-098C570B2BD6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548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5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69" y="2160590"/>
            <a:ext cx="4184035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2E6D-1F4A-4746-B115-098C570B2BD6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720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6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6" y="2737247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5" y="2737247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2E6D-1F4A-4746-B115-098C570B2BD6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124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2E6D-1F4A-4746-B115-098C570B2BD6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786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2E6D-1F4A-4746-B115-098C570B2BD6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559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2" y="514926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5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51" indent="0">
              <a:buNone/>
              <a:defRPr sz="1400"/>
            </a:lvl2pPr>
            <a:lvl3pPr marL="914104" indent="0">
              <a:buNone/>
              <a:defRPr sz="1200"/>
            </a:lvl3pPr>
            <a:lvl4pPr marL="1371155" indent="0">
              <a:buNone/>
              <a:defRPr sz="1000"/>
            </a:lvl4pPr>
            <a:lvl5pPr marL="1828205" indent="0">
              <a:buNone/>
              <a:defRPr sz="1000"/>
            </a:lvl5pPr>
            <a:lvl6pPr marL="2285258" indent="0">
              <a:buNone/>
              <a:defRPr sz="1000"/>
            </a:lvl6pPr>
            <a:lvl7pPr marL="2742309" indent="0">
              <a:buNone/>
              <a:defRPr sz="1000"/>
            </a:lvl7pPr>
            <a:lvl8pPr marL="3199360" indent="0">
              <a:buNone/>
              <a:defRPr sz="1000"/>
            </a:lvl8pPr>
            <a:lvl9pPr marL="3656411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2E6D-1F4A-4746-B115-098C570B2BD6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6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5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5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2E6D-1F4A-4746-B115-098C570B2BD6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102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2160590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4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12E6D-1F4A-4746-B115-098C570B2BD6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5" y="6041364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4" y="6041364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848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</p:sldLayoutIdLst>
  <p:txStyles>
    <p:titleStyle>
      <a:lvl1pPr algn="l" defTabSz="457189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1" indent="-342891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Sun-Shine Farm Inc.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Prepared By</a:t>
            </a:r>
          </a:p>
          <a:p>
            <a:r>
              <a:rPr lang="en-US" sz="1700" dirty="0"/>
              <a:t>Abu Safayat Arefin</a:t>
            </a:r>
          </a:p>
          <a:p>
            <a:r>
              <a:rPr lang="en-US" sz="1700" dirty="0"/>
              <a:t>CCSL, J2EE R_37</a:t>
            </a:r>
          </a:p>
        </p:txBody>
      </p:sp>
    </p:spTree>
    <p:extLst>
      <p:ext uri="{BB962C8B-B14F-4D97-AF65-F5344CB8AC3E}">
        <p14:creationId xmlns:p14="http://schemas.microsoft.com/office/powerpoint/2010/main" val="238073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688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51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97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01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29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997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931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41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133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83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Requirement Specification (SPC)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Requirements:</a:t>
            </a:r>
          </a:p>
          <a:p>
            <a:pPr marL="0" indent="0">
              <a:buNone/>
            </a:pPr>
            <a:r>
              <a:rPr lang="en-US" dirty="0"/>
              <a:t>The application will have following features</a:t>
            </a:r>
            <a:r>
              <a:rPr lang="en-US" dirty="0" smtClean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There will be two types of user like admin and customers.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There will be employees like manager, drivers, Guards and farmers.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There will be login for admin and customers.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Admin can see, add &amp; edit every crops, employees etc.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Customers can only see tables like crop list, equipment list etc.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Manager is responsible for keeping record of expenses and sales of the farm.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Manager is responsible for salary expense, utility expense, rent expense and miscellaneous expenses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75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517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87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17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16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57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687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26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263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47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29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Requirement Specification (SPC) Continue……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Driver is responsible for car-fuel expense and taking crops from farm to Super-Market with manager.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Manager is responsible for selling crops to Super-Market.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Manager is responsible for purchasing equipment.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Farmers are responsible for purchasing insecticides and pesticides.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Farmers are responsible for growing crops.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Customers purchase crops from Super-Market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66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204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53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62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06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079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041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0457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1398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7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910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Requirement Specification (SPC) Continue……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US" sz="1800" dirty="0"/>
              <a:t>Analysis &amp; Design: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Brainstorming Diagram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Use Case Diagram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Class Diagram</a:t>
            </a:r>
          </a:p>
        </p:txBody>
      </p:sp>
    </p:spTree>
    <p:extLst>
      <p:ext uri="{BB962C8B-B14F-4D97-AF65-F5344CB8AC3E}">
        <p14:creationId xmlns:p14="http://schemas.microsoft.com/office/powerpoint/2010/main" val="375860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76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023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7137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723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1543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316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49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558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951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85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5" y="1930401"/>
            <a:ext cx="8425723" cy="4770650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Brainstorming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4165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148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192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7351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928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966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82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Diagram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5" y="1930400"/>
            <a:ext cx="8289244" cy="4825242"/>
          </a:xfrm>
        </p:spPr>
      </p:pic>
    </p:spTree>
    <p:extLst>
      <p:ext uri="{BB962C8B-B14F-4D97-AF65-F5344CB8AC3E}">
        <p14:creationId xmlns:p14="http://schemas.microsoft.com/office/powerpoint/2010/main" val="277755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Diagram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5" y="1930400"/>
            <a:ext cx="8384778" cy="4811594"/>
          </a:xfrm>
        </p:spPr>
      </p:pic>
    </p:spTree>
    <p:extLst>
      <p:ext uri="{BB962C8B-B14F-4D97-AF65-F5344CB8AC3E}">
        <p14:creationId xmlns:p14="http://schemas.microsoft.com/office/powerpoint/2010/main" val="289650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27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5400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43</TotalTime>
  <Words>206</Words>
  <Application>Microsoft Office PowerPoint</Application>
  <PresentationFormat>Widescreen</PresentationFormat>
  <Paragraphs>29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Trebuchet MS</vt:lpstr>
      <vt:lpstr>Wingdings</vt:lpstr>
      <vt:lpstr>Wingdings 3</vt:lpstr>
      <vt:lpstr>Facet</vt:lpstr>
      <vt:lpstr>Sun-Shine Farm Inc.</vt:lpstr>
      <vt:lpstr>Software Requirement Specification (SPC)</vt:lpstr>
      <vt:lpstr>Software Requirement Specification (SPC) Continue……</vt:lpstr>
      <vt:lpstr>Software Requirement Specification (SPC) Continue……</vt:lpstr>
      <vt:lpstr>Brainstorming Diagram</vt:lpstr>
      <vt:lpstr>Use Case Diagram</vt:lpstr>
      <vt:lpstr>Class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Sun-Shine Farm Inc.</dc:title>
  <dc:creator>Safayat Arefin</dc:creator>
  <cp:lastModifiedBy>Safayat Arefin</cp:lastModifiedBy>
  <cp:revision>7</cp:revision>
  <dcterms:created xsi:type="dcterms:W3CDTF">2019-01-04T14:39:49Z</dcterms:created>
  <dcterms:modified xsi:type="dcterms:W3CDTF">2019-01-04T17:16:04Z</dcterms:modified>
</cp:coreProperties>
</file>